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12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0" Type="http://schemas.microsoft.com/office/2007/relationships/hdphoto" Target="../media/hdphoto4.wdp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ba6/00101135-56c29987/hello_html_3ca37c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7143" y="-46548"/>
            <a:ext cx="56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Уроки безопасности в Детском саду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5" y="476672"/>
            <a:ext cx="77049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В нашем Детском саду прошли уроки безопасности для всех воспитанников. В младшей и средней </a:t>
            </a:r>
            <a:r>
              <a:rPr lang="ru-RU" dirty="0" smtClean="0">
                <a:latin typeface="Monotype Corsiva" panose="03010101010201010101" pitchFamily="66" charset="0"/>
              </a:rPr>
              <a:t> № 2 </a:t>
            </a:r>
            <a:r>
              <a:rPr lang="ru-RU" dirty="0" smtClean="0">
                <a:latin typeface="Monotype Corsiva" panose="03010101010201010101" pitchFamily="66" charset="0"/>
              </a:rPr>
              <a:t>группе ребята изучали Правила Дорожного Движения.</a:t>
            </a:r>
          </a:p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Малыши изучали правила </a:t>
            </a:r>
            <a:r>
              <a:rPr lang="ru-RU" dirty="0" smtClean="0">
                <a:latin typeface="Monotype Corsiva" panose="03010101010201010101" pitchFamily="66" charset="0"/>
              </a:rPr>
              <a:t>дорожного движения </a:t>
            </a:r>
            <a:r>
              <a:rPr lang="ru-RU" dirty="0" smtClean="0">
                <a:latin typeface="Monotype Corsiva" panose="03010101010201010101" pitchFamily="66" charset="0"/>
              </a:rPr>
              <a:t>на перекрёстке и пешеходном переходе. Стали настоящими участниками дорожного движения и смогли побывать в роли пешеходов и водителей. 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4" name="AutoShape 2" descr="https://ds05.infourok.ru/uploads/ex/0ba6/00101135-56c29987/hello_html_3ca37c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1" b="11470"/>
          <a:stretch/>
        </p:blipFill>
        <p:spPr bwMode="auto">
          <a:xfrm rot="16200000">
            <a:off x="2207038" y="1157352"/>
            <a:ext cx="1960210" cy="3553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User\Desktop\1 старший воспит\фотоотчёты 2020-2021\безопасность\IMG-20210513-WA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57900"/>
            <a:ext cx="2952327" cy="2214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2" b="13136"/>
          <a:stretch/>
        </p:blipFill>
        <p:spPr bwMode="auto">
          <a:xfrm>
            <a:off x="6747604" y="1736998"/>
            <a:ext cx="2032500" cy="245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60502" y="4257962"/>
            <a:ext cx="48600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А средняя группа </a:t>
            </a:r>
            <a:r>
              <a:rPr lang="ru-RU" dirty="0" smtClean="0">
                <a:latin typeface="Monotype Corsiva" panose="03010101010201010101" pitchFamily="66" charset="0"/>
              </a:rPr>
              <a:t> №2 </a:t>
            </a:r>
            <a:r>
              <a:rPr lang="ru-RU" dirty="0" smtClean="0">
                <a:latin typeface="Monotype Corsiva" panose="03010101010201010101" pitchFamily="66" charset="0"/>
              </a:rPr>
              <a:t>проигрывали дорожные ситуации в группе.  Обсуждали, рассуждали, узнавали.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0" b="10034"/>
          <a:stretch/>
        </p:blipFill>
        <p:spPr bwMode="auto">
          <a:xfrm>
            <a:off x="4077786" y="4957325"/>
            <a:ext cx="2244983" cy="166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951" y="4904293"/>
            <a:ext cx="2506742" cy="1874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s://kviktoriya.ru/wp-content/uploads/2018/06/ZH-028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167" l="875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156" y="1381404"/>
            <a:ext cx="4128416" cy="30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77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ds05.infourok.ru/uploads/ex/0ba6/00101135-56c29987/hello_html_3ca37c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7143" y="-46548"/>
            <a:ext cx="56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Уроки безопасности в Детском саду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404664"/>
            <a:ext cx="81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В подготовительной группе ребята встретились со старшим инспектором ОГИБДД ОМВД России по г. Первоуральску, майором полиции  Т.В. Нечаевой. Татьяна Васильевна рассказала ребятам о возможных «ловушках» на дорогах и о том, как их избежать. А так же провела мастер-класс по изготовлению </a:t>
            </a:r>
            <a:r>
              <a:rPr lang="ru-RU" dirty="0" err="1" smtClean="0">
                <a:latin typeface="Monotype Corsiva" panose="03010101010201010101" pitchFamily="66" charset="0"/>
              </a:rPr>
              <a:t>световозвращающих</a:t>
            </a:r>
            <a:r>
              <a:rPr lang="ru-RU" dirty="0" smtClean="0">
                <a:latin typeface="Monotype Corsiva" panose="03010101010201010101" pitchFamily="66" charset="0"/>
              </a:rPr>
              <a:t> элементов.</a:t>
            </a:r>
          </a:p>
        </p:txBody>
      </p:sp>
      <p:sp>
        <p:nvSpPr>
          <p:cNvPr id="4" name="AutoShape 2" descr="https://ds05.infourok.ru/uploads/ex/0ba6/00101135-56c29987/hello_html_3ca37c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02" t="6593" r="5384" b="10114"/>
          <a:stretch/>
        </p:blipFill>
        <p:spPr bwMode="auto">
          <a:xfrm>
            <a:off x="5008967" y="1586337"/>
            <a:ext cx="3974592" cy="276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r="7279"/>
          <a:stretch/>
        </p:blipFill>
        <p:spPr bwMode="auto">
          <a:xfrm>
            <a:off x="1212740" y="1710255"/>
            <a:ext cx="3771998" cy="264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7" b="11477"/>
          <a:stretch/>
        </p:blipFill>
        <p:spPr bwMode="auto">
          <a:xfrm>
            <a:off x="6165518" y="4653136"/>
            <a:ext cx="2818041" cy="202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97"/>
          <a:stretch/>
        </p:blipFill>
        <p:spPr bwMode="auto">
          <a:xfrm>
            <a:off x="307975" y="4779863"/>
            <a:ext cx="3140763" cy="189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448738" y="5266349"/>
            <a:ext cx="2716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Monotype Corsiva" panose="03010101010201010101" pitchFamily="66" charset="0"/>
              </a:rPr>
              <a:t>Также ребята  повторили общие правила безопасности на улицах города.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myslide.ru/documents_7/f7bef7ebf716778599d84e54b9971f1d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7375" y="22488"/>
            <a:ext cx="56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Уроки безопасности в Детском саду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198" y="480477"/>
            <a:ext cx="8644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В средней 1 группе прошли уроки по теме «Пожарная безопасность». К  ребятам приходили  специалисты из ГУ МЧС  России – рассказали о  видах пожаров, причинах их возникновения и  </a:t>
            </a:r>
          </a:p>
        </p:txBody>
      </p:sp>
      <p:sp>
        <p:nvSpPr>
          <p:cNvPr id="4" name="AutoShape 2" descr="https://ds05.infourok.ru/uploads/ex/0ba6/00101135-56c29987/hello_html_3ca37c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User\Desktop\1 старший воспит\фотоотчёты 2020-2021\безопасность\IMG-20210514-WA00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126808"/>
            <a:ext cx="2572531" cy="34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8"/>
          <a:stretch/>
        </p:blipFill>
        <p:spPr bwMode="auto">
          <a:xfrm>
            <a:off x="7141430" y="2499602"/>
            <a:ext cx="1823057" cy="2187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880506" y="1084094"/>
            <a:ext cx="62634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о том как их избежать. В группе </a:t>
            </a:r>
            <a:r>
              <a:rPr lang="ru-RU" dirty="0" smtClean="0">
                <a:latin typeface="Monotype Corsiva" panose="03010101010201010101" pitchFamily="66" charset="0"/>
              </a:rPr>
              <a:t> воспитателем Эллой Григорьевной проведены </a:t>
            </a:r>
            <a:r>
              <a:rPr lang="ru-RU" dirty="0" smtClean="0">
                <a:latin typeface="Monotype Corsiva" panose="03010101010201010101" pitchFamily="66" charset="0"/>
              </a:rPr>
              <a:t>беседы , ребята рассматривали  сюжетные картины, обсуждали. А сюжетно-ролевые игры по соответствующей тематике помогли закрепить ребятам полученные знания на практике. Ну и конечно  ребята с удовольствием представили публике театрализованное представление  «Тили – бом!»</a:t>
            </a:r>
          </a:p>
          <a:p>
            <a:r>
              <a:rPr lang="ru-RU" dirty="0" smtClean="0">
                <a:latin typeface="Monotype Corsiva" panose="03010101010201010101" pitchFamily="66" charset="0"/>
              </a:rPr>
              <a:t> 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3" name="Picture 5" descr="C:\Users\User\Desktop\1 старший воспит\фотоотчёты 2020-2021\безопасность\IMG-20210514-WA00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71" y="2907716"/>
            <a:ext cx="2372473" cy="177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1" b="10149"/>
          <a:stretch/>
        </p:blipFill>
        <p:spPr bwMode="auto">
          <a:xfrm>
            <a:off x="4788024" y="4838855"/>
            <a:ext cx="1873990" cy="1903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898" y="2841828"/>
            <a:ext cx="1680377" cy="2240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1" b="13795"/>
          <a:stretch/>
        </p:blipFill>
        <p:spPr bwMode="auto">
          <a:xfrm>
            <a:off x="6800769" y="4687071"/>
            <a:ext cx="2129398" cy="21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846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3.infourok.ru/uploads/ex/0a32/00015639-e0fb3844/1/img1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84"/>
          <a:stretch/>
        </p:blipFill>
        <p:spPr bwMode="auto">
          <a:xfrm>
            <a:off x="6112" y="7936"/>
            <a:ext cx="9137888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91084"/>
            <a:ext cx="56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Уроки безопасности в Детском саду</a:t>
            </a:r>
            <a:endParaRPr lang="ru-RU" sz="2800" b="1" dirty="0">
              <a:latin typeface="Monotype Corsiva" panose="03010101010201010101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1367323"/>
            <a:ext cx="6370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Старшая № 1 группа учились оказывать первую доврачебную помощь. В этом им помогла медицинский работник нашего Детского сада  Т.В. Шестопалова . </a:t>
            </a:r>
            <a:endParaRPr lang="ru-RU" dirty="0" smtClean="0">
              <a:latin typeface="Monotype Corsiva" panose="03010101010201010101" pitchFamily="66" charset="0"/>
            </a:endParaRPr>
          </a:p>
        </p:txBody>
      </p:sp>
      <p:sp>
        <p:nvSpPr>
          <p:cNvPr id="4" name="AutoShape 2" descr="https://ds05.infourok.ru/uploads/ex/0ba6/00101135-56c29987/hello_html_3ca37cc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915816" y="4536378"/>
            <a:ext cx="621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onotype Corsiva" panose="03010101010201010101" pitchFamily="66" charset="0"/>
              </a:rPr>
              <a:t>А также  воспитателем Надеждой Александровной была проведена беседа на тему «Опасность от незнакомца на улицах города».</a:t>
            </a:r>
            <a:endParaRPr lang="ru-RU" dirty="0">
              <a:latin typeface="Monotype Corsiva" panose="03010101010201010101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94" b="7690"/>
          <a:stretch/>
        </p:blipFill>
        <p:spPr bwMode="auto">
          <a:xfrm>
            <a:off x="38537" y="106812"/>
            <a:ext cx="2420460" cy="252102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997" y="1991618"/>
            <a:ext cx="1612285" cy="214971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97" y="2336106"/>
            <a:ext cx="2933696" cy="22002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06" y="2132856"/>
            <a:ext cx="1660125" cy="22135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C:\Users\User\Desktop\1 старший воспит\фотоотчёты 2020-2021\безопасность\IMG-20210505-WA00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9" y="4700043"/>
            <a:ext cx="2734246" cy="2050684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912" b="34439"/>
          <a:stretch/>
        </p:blipFill>
        <p:spPr bwMode="auto">
          <a:xfrm>
            <a:off x="6094240" y="5177717"/>
            <a:ext cx="2973003" cy="161993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66" y="2211366"/>
            <a:ext cx="1743759" cy="232501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https://avatars.mds.yandex.net/get-zen_doc/3828869/pub_5f6ae9d7f42d42685a504561_5f6c200f43d4b47b3a4c8335/scale_120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869" y="5201298"/>
            <a:ext cx="1572773" cy="157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73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hertanovocentr.mos.ru/upload_local/iblock/232/2323b29f1cad423e7cbbf9dba0f66215/komitet_deti_ang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6" y="4725144"/>
            <a:ext cx="403387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cdn.pixabay.com/photo/2013/06/25/16/13/day-141165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7864" y="116632"/>
            <a:ext cx="5616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Уроки безопасности в Детском саду</a:t>
            </a:r>
            <a:endParaRPr lang="ru-RU" sz="2800" b="1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3808" y="653863"/>
            <a:ext cx="6082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В старшей № 2 группе прошли беседы и занятия по теме  «Открытое окно – опасность для ребёнка». </a:t>
            </a:r>
            <a:endParaRPr lang="ru-RU" dirty="0" smtClean="0">
              <a:latin typeface="Monotype Corsiva" panose="03010101010201010101" pitchFamily="66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" y="653863"/>
            <a:ext cx="2654787" cy="35397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80" y="3926260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90" y="1273938"/>
            <a:ext cx="3011935" cy="225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64563" y="1281780"/>
            <a:ext cx="31204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Воспитатель Оксана Александровна провела тематические беседы с воспитанниками. Ребята просмотрели обучающие фильмы, нарисовали рисунки</a:t>
            </a:r>
            <a:r>
              <a:rPr lang="ru-RU" dirty="0" smtClean="0">
                <a:latin typeface="Monotype Corsiva" panose="03010101010201010101" pitchFamily="66" charset="0"/>
              </a:rPr>
              <a:t>.</a:t>
            </a:r>
          </a:p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Уважаемые родители! Будьте внимательны в  жаркий летний период! Не забывайте, что  открытые окна  - таят опасность для детей!</a:t>
            </a:r>
            <a:endParaRPr lang="ru-RU" dirty="0" smtClean="0">
              <a:latin typeface="Monotype Corsiva" panose="03010101010201010101" pitchFamily="66" charset="0"/>
            </a:endParaRPr>
          </a:p>
          <a:p>
            <a:pPr indent="268288" algn="just"/>
            <a:r>
              <a:rPr lang="ru-RU" dirty="0" smtClean="0">
                <a:latin typeface="Monotype Corsiva" panose="03010101010201010101" pitchFamily="66" charset="0"/>
              </a:rPr>
              <a:t>  </a:t>
            </a:r>
            <a:endParaRPr lang="ru-RU" dirty="0" smtClean="0">
              <a:latin typeface="Monotype Corsiva" panose="03010101010201010101" pitchFamily="66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929" y="3610718"/>
            <a:ext cx="1554296" cy="11657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649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1385</TotalTime>
  <Words>333</Words>
  <Application>Microsoft Office PowerPoint</Application>
  <PresentationFormat>Экран (4:3)</PresentationFormat>
  <Paragraphs>19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Diakov</cp:lastModifiedBy>
  <cp:revision>149</cp:revision>
  <dcterms:created xsi:type="dcterms:W3CDTF">2019-03-21T06:26:39Z</dcterms:created>
  <dcterms:modified xsi:type="dcterms:W3CDTF">2021-05-18T05:58:24Z</dcterms:modified>
</cp:coreProperties>
</file>